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4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 Krein" userId="1e97b72239dd9ee6" providerId="LiveId" clId="{C7FE9162-4353-4230-9452-C0B81C946235}"/>
    <pc:docChg chg="undo custSel addSld delSld modSld modMainMaster">
      <pc:chgData name="C Krein" userId="1e97b72239dd9ee6" providerId="LiveId" clId="{C7FE9162-4353-4230-9452-C0B81C946235}" dt="2018-06-28T20:29:14.462" v="103" actId="1076"/>
      <pc:docMkLst>
        <pc:docMk/>
      </pc:docMkLst>
      <pc:sldChg chg="modSp">
        <pc:chgData name="C Krein" userId="1e97b72239dd9ee6" providerId="LiveId" clId="{C7FE9162-4353-4230-9452-C0B81C946235}" dt="2018-06-28T20:14:14.339" v="3" actId="20577"/>
        <pc:sldMkLst>
          <pc:docMk/>
          <pc:sldMk cId="0" sldId="256"/>
        </pc:sldMkLst>
        <pc:spChg chg="mod">
          <ac:chgData name="C Krein" userId="1e97b72239dd9ee6" providerId="LiveId" clId="{C7FE9162-4353-4230-9452-C0B81C946235}" dt="2018-06-28T20:14:14.339" v="3" actId="20577"/>
          <ac:spMkLst>
            <pc:docMk/>
            <pc:sldMk cId="0" sldId="256"/>
            <ac:spMk id="13" creationId="{F4DCC3F5-780E-4847-A887-A74DD99EF489}"/>
          </ac:spMkLst>
        </pc:spChg>
      </pc:sldChg>
      <pc:sldChg chg="modSp">
        <pc:chgData name="C Krein" userId="1e97b72239dd9ee6" providerId="LiveId" clId="{C7FE9162-4353-4230-9452-C0B81C946235}" dt="2018-06-28T20:13:47.418" v="1" actId="20577"/>
        <pc:sldMkLst>
          <pc:docMk/>
          <pc:sldMk cId="2230108646" sldId="274"/>
        </pc:sldMkLst>
        <pc:spChg chg="mod">
          <ac:chgData name="C Krein" userId="1e97b72239dd9ee6" providerId="LiveId" clId="{C7FE9162-4353-4230-9452-C0B81C946235}" dt="2018-06-28T20:13:47.418" v="1" actId="20577"/>
          <ac:spMkLst>
            <pc:docMk/>
            <pc:sldMk cId="2230108646" sldId="274"/>
            <ac:spMk id="2" creationId="{3B78C4BD-E5F0-437C-9319-0946AA30A2E9}"/>
          </ac:spMkLst>
        </pc:spChg>
      </pc:sldChg>
      <pc:sldChg chg="modSp">
        <pc:chgData name="C Krein" userId="1e97b72239dd9ee6" providerId="LiveId" clId="{C7FE9162-4353-4230-9452-C0B81C946235}" dt="2018-06-28T20:14:23.684" v="5" actId="20577"/>
        <pc:sldMkLst>
          <pc:docMk/>
          <pc:sldMk cId="2206482574" sldId="275"/>
        </pc:sldMkLst>
        <pc:spChg chg="mod">
          <ac:chgData name="C Krein" userId="1e97b72239dd9ee6" providerId="LiveId" clId="{C7FE9162-4353-4230-9452-C0B81C946235}" dt="2018-06-28T20:14:23.684" v="5" actId="20577"/>
          <ac:spMkLst>
            <pc:docMk/>
            <pc:sldMk cId="2206482574" sldId="275"/>
            <ac:spMk id="4" creationId="{A8E52B7E-FE4B-401B-9099-A5AB2484B08D}"/>
          </ac:spMkLst>
        </pc:spChg>
      </pc:sldChg>
      <pc:sldChg chg="modSp">
        <pc:chgData name="C Krein" userId="1e97b72239dd9ee6" providerId="LiveId" clId="{C7FE9162-4353-4230-9452-C0B81C946235}" dt="2018-06-28T20:14:28.263" v="7" actId="20577"/>
        <pc:sldMkLst>
          <pc:docMk/>
          <pc:sldMk cId="1498454642" sldId="276"/>
        </pc:sldMkLst>
        <pc:spChg chg="mod">
          <ac:chgData name="C Krein" userId="1e97b72239dd9ee6" providerId="LiveId" clId="{C7FE9162-4353-4230-9452-C0B81C946235}" dt="2018-06-28T20:14:28.263" v="7" actId="20577"/>
          <ac:spMkLst>
            <pc:docMk/>
            <pc:sldMk cId="1498454642" sldId="276"/>
            <ac:spMk id="4" creationId="{797CE3E6-3DA7-4003-9BEA-821990A55F57}"/>
          </ac:spMkLst>
        </pc:spChg>
      </pc:sldChg>
      <pc:sldChg chg="modSp">
        <pc:chgData name="C Krein" userId="1e97b72239dd9ee6" providerId="LiveId" clId="{C7FE9162-4353-4230-9452-C0B81C946235}" dt="2018-06-28T20:14:33.154" v="9" actId="20577"/>
        <pc:sldMkLst>
          <pc:docMk/>
          <pc:sldMk cId="2738180480" sldId="277"/>
        </pc:sldMkLst>
        <pc:spChg chg="mod">
          <ac:chgData name="C Krein" userId="1e97b72239dd9ee6" providerId="LiveId" clId="{C7FE9162-4353-4230-9452-C0B81C946235}" dt="2018-06-28T20:14:33.154" v="9" actId="20577"/>
          <ac:spMkLst>
            <pc:docMk/>
            <pc:sldMk cId="2738180480" sldId="277"/>
            <ac:spMk id="4" creationId="{61E400D5-7008-4C48-AB74-51337F4ADCDD}"/>
          </ac:spMkLst>
        </pc:spChg>
      </pc:sldChg>
      <pc:sldChg chg="modSp">
        <pc:chgData name="C Krein" userId="1e97b72239dd9ee6" providerId="LiveId" clId="{C7FE9162-4353-4230-9452-C0B81C946235}" dt="2018-06-28T20:14:37.828" v="11" actId="20577"/>
        <pc:sldMkLst>
          <pc:docMk/>
          <pc:sldMk cId="4074828049" sldId="278"/>
        </pc:sldMkLst>
        <pc:spChg chg="mod">
          <ac:chgData name="C Krein" userId="1e97b72239dd9ee6" providerId="LiveId" clId="{C7FE9162-4353-4230-9452-C0B81C946235}" dt="2018-06-28T20:14:37.828" v="11" actId="20577"/>
          <ac:spMkLst>
            <pc:docMk/>
            <pc:sldMk cId="4074828049" sldId="278"/>
            <ac:spMk id="4" creationId="{B47D84DB-AD7D-4DB3-BE8E-654C59C542E9}"/>
          </ac:spMkLst>
        </pc:spChg>
      </pc:sldChg>
      <pc:sldChg chg="modSp">
        <pc:chgData name="C Krein" userId="1e97b72239dd9ee6" providerId="LiveId" clId="{C7FE9162-4353-4230-9452-C0B81C946235}" dt="2018-06-28T20:14:42.110" v="13" actId="20577"/>
        <pc:sldMkLst>
          <pc:docMk/>
          <pc:sldMk cId="2022224939" sldId="279"/>
        </pc:sldMkLst>
        <pc:spChg chg="mod">
          <ac:chgData name="C Krein" userId="1e97b72239dd9ee6" providerId="LiveId" clId="{C7FE9162-4353-4230-9452-C0B81C946235}" dt="2018-06-28T20:14:42.110" v="13" actId="20577"/>
          <ac:spMkLst>
            <pc:docMk/>
            <pc:sldMk cId="2022224939" sldId="279"/>
            <ac:spMk id="4" creationId="{7C903DA4-E6E0-42C9-B65C-18E452145B6C}"/>
          </ac:spMkLst>
        </pc:spChg>
      </pc:sldChg>
      <pc:sldChg chg="modSp">
        <pc:chgData name="C Krein" userId="1e97b72239dd9ee6" providerId="LiveId" clId="{C7FE9162-4353-4230-9452-C0B81C946235}" dt="2018-06-28T20:14:46.400" v="15" actId="20577"/>
        <pc:sldMkLst>
          <pc:docMk/>
          <pc:sldMk cId="3594630945" sldId="280"/>
        </pc:sldMkLst>
        <pc:spChg chg="mod">
          <ac:chgData name="C Krein" userId="1e97b72239dd9ee6" providerId="LiveId" clId="{C7FE9162-4353-4230-9452-C0B81C946235}" dt="2018-06-28T20:14:46.400" v="15" actId="20577"/>
          <ac:spMkLst>
            <pc:docMk/>
            <pc:sldMk cId="3594630945" sldId="280"/>
            <ac:spMk id="4" creationId="{1F0E24A9-4B5F-41F6-B6C4-5A83355267EB}"/>
          </ac:spMkLst>
        </pc:spChg>
      </pc:sldChg>
      <pc:sldChg chg="modSp">
        <pc:chgData name="C Krein" userId="1e97b72239dd9ee6" providerId="LiveId" clId="{C7FE9162-4353-4230-9452-C0B81C946235}" dt="2018-06-28T20:14:50.652" v="17" actId="20577"/>
        <pc:sldMkLst>
          <pc:docMk/>
          <pc:sldMk cId="1583403267" sldId="281"/>
        </pc:sldMkLst>
        <pc:spChg chg="mod">
          <ac:chgData name="C Krein" userId="1e97b72239dd9ee6" providerId="LiveId" clId="{C7FE9162-4353-4230-9452-C0B81C946235}" dt="2018-06-28T20:14:50.652" v="17" actId="20577"/>
          <ac:spMkLst>
            <pc:docMk/>
            <pc:sldMk cId="1583403267" sldId="281"/>
            <ac:spMk id="4" creationId="{A2948683-A206-4A74-9454-709DA9C24C30}"/>
          </ac:spMkLst>
        </pc:spChg>
      </pc:sldChg>
      <pc:sldChg chg="modSp">
        <pc:chgData name="C Krein" userId="1e97b72239dd9ee6" providerId="LiveId" clId="{C7FE9162-4353-4230-9452-C0B81C946235}" dt="2018-06-28T20:14:58.263" v="19" actId="20577"/>
        <pc:sldMkLst>
          <pc:docMk/>
          <pc:sldMk cId="922524843" sldId="282"/>
        </pc:sldMkLst>
        <pc:spChg chg="mod">
          <ac:chgData name="C Krein" userId="1e97b72239dd9ee6" providerId="LiveId" clId="{C7FE9162-4353-4230-9452-C0B81C946235}" dt="2018-06-28T20:14:58.263" v="19" actId="20577"/>
          <ac:spMkLst>
            <pc:docMk/>
            <pc:sldMk cId="922524843" sldId="282"/>
            <ac:spMk id="4" creationId="{332C7E7B-BAE9-4237-81E0-036BDCF42600}"/>
          </ac:spMkLst>
        </pc:spChg>
      </pc:sldChg>
      <pc:sldChg chg="modSp">
        <pc:chgData name="C Krein" userId="1e97b72239dd9ee6" providerId="LiveId" clId="{C7FE9162-4353-4230-9452-C0B81C946235}" dt="2018-06-28T20:28:16.463" v="100" actId="20577"/>
        <pc:sldMkLst>
          <pc:docMk/>
          <pc:sldMk cId="3008574709" sldId="283"/>
        </pc:sldMkLst>
        <pc:spChg chg="mod">
          <ac:chgData name="C Krein" userId="1e97b72239dd9ee6" providerId="LiveId" clId="{C7FE9162-4353-4230-9452-C0B81C946235}" dt="2018-06-28T20:28:16.463" v="100" actId="20577"/>
          <ac:spMkLst>
            <pc:docMk/>
            <pc:sldMk cId="3008574709" sldId="283"/>
            <ac:spMk id="4" creationId="{648E55CD-F46F-407A-B7C6-CEFED412F008}"/>
          </ac:spMkLst>
        </pc:spChg>
      </pc:sldChg>
      <pc:sldChg chg="modSp">
        <pc:chgData name="C Krein" userId="1e97b72239dd9ee6" providerId="LiveId" clId="{C7FE9162-4353-4230-9452-C0B81C946235}" dt="2018-06-28T20:29:14.462" v="103" actId="1076"/>
        <pc:sldMkLst>
          <pc:docMk/>
          <pc:sldMk cId="4021928482" sldId="284"/>
        </pc:sldMkLst>
        <pc:spChg chg="mod">
          <ac:chgData name="C Krein" userId="1e97b72239dd9ee6" providerId="LiveId" clId="{C7FE9162-4353-4230-9452-C0B81C946235}" dt="2018-06-28T20:28:56.193" v="102" actId="20577"/>
          <ac:spMkLst>
            <pc:docMk/>
            <pc:sldMk cId="4021928482" sldId="284"/>
            <ac:spMk id="4" creationId="{F4905CE5-4F84-4921-9A1E-9DEF16911495}"/>
          </ac:spMkLst>
        </pc:spChg>
        <pc:spChg chg="mod">
          <ac:chgData name="C Krein" userId="1e97b72239dd9ee6" providerId="LiveId" clId="{C7FE9162-4353-4230-9452-C0B81C946235}" dt="2018-06-28T20:29:14.462" v="103" actId="1076"/>
          <ac:spMkLst>
            <pc:docMk/>
            <pc:sldMk cId="4021928482" sldId="284"/>
            <ac:spMk id="5" creationId="{B54822C5-85B0-4C87-9B51-57B3FE280A51}"/>
          </ac:spMkLst>
        </pc:spChg>
      </pc:sldChg>
      <pc:sldChg chg="add del">
        <pc:chgData name="C Krein" userId="1e97b72239dd9ee6" providerId="LiveId" clId="{C7FE9162-4353-4230-9452-C0B81C946235}" dt="2018-06-28T20:23:36.010" v="74" actId="2696"/>
        <pc:sldMkLst>
          <pc:docMk/>
          <pc:sldMk cId="2304972901" sldId="285"/>
        </pc:sldMkLst>
      </pc:sldChg>
      <pc:sldChg chg="add del">
        <pc:chgData name="C Krein" userId="1e97b72239dd9ee6" providerId="LiveId" clId="{C7FE9162-4353-4230-9452-C0B81C946235}" dt="2018-06-28T20:22:02.576" v="65"/>
        <pc:sldMkLst>
          <pc:docMk/>
          <pc:sldMk cId="313102238" sldId="286"/>
        </pc:sldMkLst>
      </pc:sldChg>
      <pc:sldChg chg="add del">
        <pc:chgData name="C Krein" userId="1e97b72239dd9ee6" providerId="LiveId" clId="{C7FE9162-4353-4230-9452-C0B81C946235}" dt="2018-06-28T20:22:17.067" v="69" actId="2696"/>
        <pc:sldMkLst>
          <pc:docMk/>
          <pc:sldMk cId="465036157" sldId="286"/>
        </pc:sldMkLst>
      </pc:sldChg>
      <pc:sldChg chg="addSp delSp modSp add del">
        <pc:chgData name="C Krein" userId="1e97b72239dd9ee6" providerId="LiveId" clId="{C7FE9162-4353-4230-9452-C0B81C946235}" dt="2018-06-28T20:23:38.979" v="75" actId="2696"/>
        <pc:sldMkLst>
          <pc:docMk/>
          <pc:sldMk cId="4179605650" sldId="286"/>
        </pc:sldMkLst>
        <pc:spChg chg="add del mod">
          <ac:chgData name="C Krein" userId="1e97b72239dd9ee6" providerId="LiveId" clId="{C7FE9162-4353-4230-9452-C0B81C946235}" dt="2018-06-28T20:22:42.758" v="72"/>
          <ac:spMkLst>
            <pc:docMk/>
            <pc:sldMk cId="4179605650" sldId="286"/>
            <ac:spMk id="3" creationId="{C56ABA9E-CF20-4E08-B422-6CFA40F2329F}"/>
          </ac:spMkLst>
        </pc:spChg>
        <pc:spChg chg="add del mod">
          <ac:chgData name="C Krein" userId="1e97b72239dd9ee6" providerId="LiveId" clId="{C7FE9162-4353-4230-9452-C0B81C946235}" dt="2018-06-28T20:22:42.758" v="72"/>
          <ac:spMkLst>
            <pc:docMk/>
            <pc:sldMk cId="4179605650" sldId="286"/>
            <ac:spMk id="4" creationId="{7D53DC56-0E9E-4C76-B9A7-DA5C7D8EC72C}"/>
          </ac:spMkLst>
        </pc:spChg>
        <pc:spChg chg="add mod">
          <ac:chgData name="C Krein" userId="1e97b72239dd9ee6" providerId="LiveId" clId="{C7FE9162-4353-4230-9452-C0B81C946235}" dt="2018-06-28T20:22:57.603" v="73"/>
          <ac:spMkLst>
            <pc:docMk/>
            <pc:sldMk cId="4179605650" sldId="286"/>
            <ac:spMk id="5" creationId="{B694AA90-31E5-4E5C-BD68-2AB32854E95B}"/>
          </ac:spMkLst>
        </pc:spChg>
        <pc:spChg chg="add mod">
          <ac:chgData name="C Krein" userId="1e97b72239dd9ee6" providerId="LiveId" clId="{C7FE9162-4353-4230-9452-C0B81C946235}" dt="2018-06-28T20:22:57.603" v="73"/>
          <ac:spMkLst>
            <pc:docMk/>
            <pc:sldMk cId="4179605650" sldId="286"/>
            <ac:spMk id="6" creationId="{22315B9B-8997-40C6-A9F3-21E6186B95FF}"/>
          </ac:spMkLst>
        </pc:spChg>
      </pc:sldChg>
      <pc:sldChg chg="add del">
        <pc:chgData name="C Krein" userId="1e97b72239dd9ee6" providerId="LiveId" clId="{C7FE9162-4353-4230-9452-C0B81C946235}" dt="2018-06-28T20:22:14.488" v="68" actId="2696"/>
        <pc:sldMkLst>
          <pc:docMk/>
          <pc:sldMk cId="2733630408" sldId="287"/>
        </pc:sldMkLst>
      </pc:sldChg>
      <pc:sldMasterChg chg="modSldLayout">
        <pc:chgData name="C Krein" userId="1e97b72239dd9ee6" providerId="LiveId" clId="{C7FE9162-4353-4230-9452-C0B81C946235}" dt="2018-06-28T20:27:46.119" v="99" actId="1076"/>
        <pc:sldMasterMkLst>
          <pc:docMk/>
          <pc:sldMasterMk cId="1308087658" sldId="2147483660"/>
        </pc:sldMasterMkLst>
        <pc:sldLayoutChg chg="addSp delSp modSp">
          <pc:chgData name="C Krein" userId="1e97b72239dd9ee6" providerId="LiveId" clId="{C7FE9162-4353-4230-9452-C0B81C946235}" dt="2018-06-28T20:27:46.119" v="99" actId="1076"/>
          <pc:sldLayoutMkLst>
            <pc:docMk/>
            <pc:sldMasterMk cId="1308087658" sldId="2147483660"/>
            <pc:sldLayoutMk cId="777165714" sldId="2147483662"/>
          </pc:sldLayoutMkLst>
          <pc:spChg chg="mod">
            <ac:chgData name="C Krein" userId="1e97b72239dd9ee6" providerId="LiveId" clId="{C7FE9162-4353-4230-9452-C0B81C946235}" dt="2018-06-28T20:27:16.066" v="95" actId="14100"/>
            <ac:spMkLst>
              <pc:docMk/>
              <pc:sldMasterMk cId="1308087658" sldId="2147483660"/>
              <pc:sldLayoutMk cId="777165714" sldId="2147483662"/>
              <ac:spMk id="6" creationId="{7738F134-65C5-4CCE-ADE4-CC66DF5791FE}"/>
            </ac:spMkLst>
          </pc:spChg>
          <pc:picChg chg="add del mod">
            <ac:chgData name="C Krein" userId="1e97b72239dd9ee6" providerId="LiveId" clId="{C7FE9162-4353-4230-9452-C0B81C946235}" dt="2018-06-28T20:25:48.429" v="87" actId="931"/>
            <ac:picMkLst>
              <pc:docMk/>
              <pc:sldMasterMk cId="1308087658" sldId="2147483660"/>
              <pc:sldLayoutMk cId="777165714" sldId="2147483662"/>
              <ac:picMk id="8" creationId="{7567EF58-3757-47D1-9F4F-97EA36D6F4B4}"/>
            </ac:picMkLst>
          </pc:picChg>
          <pc:picChg chg="add del mod">
            <ac:chgData name="C Krein" userId="1e97b72239dd9ee6" providerId="LiveId" clId="{C7FE9162-4353-4230-9452-C0B81C946235}" dt="2018-06-28T20:26:44.594" v="91" actId="478"/>
            <ac:picMkLst>
              <pc:docMk/>
              <pc:sldMasterMk cId="1308087658" sldId="2147483660"/>
              <pc:sldLayoutMk cId="777165714" sldId="2147483662"/>
              <ac:picMk id="9" creationId="{1E05A749-85AC-4E83-8581-E32BFD2C5303}"/>
            </ac:picMkLst>
          </pc:picChg>
          <pc:picChg chg="add mod">
            <ac:chgData name="C Krein" userId="1e97b72239dd9ee6" providerId="LiveId" clId="{C7FE9162-4353-4230-9452-C0B81C946235}" dt="2018-06-28T20:27:46.119" v="99" actId="1076"/>
            <ac:picMkLst>
              <pc:docMk/>
              <pc:sldMasterMk cId="1308087658" sldId="2147483660"/>
              <pc:sldLayoutMk cId="777165714" sldId="2147483662"/>
              <ac:picMk id="11" creationId="{C1E5B358-BBB4-4CA8-A8FB-C1E20CB070BC}"/>
            </ac:picMkLst>
          </pc:picChg>
        </pc:sldLayoutChg>
        <pc:sldLayoutChg chg="modSp">
          <pc:chgData name="C Krein" userId="1e97b72239dd9ee6" providerId="LiveId" clId="{C7FE9162-4353-4230-9452-C0B81C946235}" dt="2018-06-28T20:18:13.967" v="41" actId="1076"/>
          <pc:sldLayoutMkLst>
            <pc:docMk/>
            <pc:sldMasterMk cId="1308087658" sldId="2147483660"/>
            <pc:sldLayoutMk cId="4186652326" sldId="2147483663"/>
          </pc:sldLayoutMkLst>
          <pc:spChg chg="mod">
            <ac:chgData name="C Krein" userId="1e97b72239dd9ee6" providerId="LiveId" clId="{C7FE9162-4353-4230-9452-C0B81C946235}" dt="2018-06-28T20:17:46.268" v="39" actId="20577"/>
            <ac:spMkLst>
              <pc:docMk/>
              <pc:sldMasterMk cId="1308087658" sldId="2147483660"/>
              <pc:sldLayoutMk cId="4186652326" sldId="2147483663"/>
              <ac:spMk id="4" creationId="{C01ADF04-A46F-4007-BBC7-D7289E63EBB8}"/>
            </ac:spMkLst>
          </pc:spChg>
          <pc:picChg chg="mod">
            <ac:chgData name="C Krein" userId="1e97b72239dd9ee6" providerId="LiveId" clId="{C7FE9162-4353-4230-9452-C0B81C946235}" dt="2018-06-28T20:18:13.967" v="41" actId="1076"/>
            <ac:picMkLst>
              <pc:docMk/>
              <pc:sldMasterMk cId="1308087658" sldId="2147483660"/>
              <pc:sldLayoutMk cId="4186652326" sldId="2147483663"/>
              <ac:picMk id="8" creationId="{00A989DB-C071-431A-8B1D-FDD9BE0F8767}"/>
            </ac:picMkLst>
          </pc:picChg>
        </pc:sldLayoutChg>
        <pc:sldLayoutChg chg="addSp delSp modSp">
          <pc:chgData name="C Krein" userId="1e97b72239dd9ee6" providerId="LiveId" clId="{C7FE9162-4353-4230-9452-C0B81C946235}" dt="2018-06-28T20:21:18.092" v="62" actId="1076"/>
          <pc:sldLayoutMkLst>
            <pc:docMk/>
            <pc:sldMasterMk cId="1308087658" sldId="2147483660"/>
            <pc:sldLayoutMk cId="3519400637" sldId="2147483664"/>
          </pc:sldLayoutMkLst>
          <pc:spChg chg="mod">
            <ac:chgData name="C Krein" userId="1e97b72239dd9ee6" providerId="LiveId" clId="{C7FE9162-4353-4230-9452-C0B81C946235}" dt="2018-06-28T20:20:34.754" v="58" actId="6549"/>
            <ac:spMkLst>
              <pc:docMk/>
              <pc:sldMasterMk cId="1308087658" sldId="2147483660"/>
              <pc:sldLayoutMk cId="3519400637" sldId="2147483664"/>
              <ac:spMk id="6" creationId="{B56F0993-9444-4773-9B09-E29163217C6D}"/>
            </ac:spMkLst>
          </pc:spChg>
          <pc:picChg chg="add mod">
            <ac:chgData name="C Krein" userId="1e97b72239dd9ee6" providerId="LiveId" clId="{C7FE9162-4353-4230-9452-C0B81C946235}" dt="2018-06-28T20:21:18.092" v="62" actId="1076"/>
            <ac:picMkLst>
              <pc:docMk/>
              <pc:sldMasterMk cId="1308087658" sldId="2147483660"/>
              <pc:sldLayoutMk cId="3519400637" sldId="2147483664"/>
              <ac:picMk id="8" creationId="{5071F034-4678-49BF-B1A5-2BD9FE174645}"/>
            </ac:picMkLst>
          </pc:picChg>
          <pc:picChg chg="del mod">
            <ac:chgData name="C Krein" userId="1e97b72239dd9ee6" providerId="LiveId" clId="{C7FE9162-4353-4230-9452-C0B81C946235}" dt="2018-06-28T20:20:40.723" v="59" actId="478"/>
            <ac:picMkLst>
              <pc:docMk/>
              <pc:sldMasterMk cId="1308087658" sldId="2147483660"/>
              <pc:sldLayoutMk cId="3519400637" sldId="2147483664"/>
              <ac:picMk id="9" creationId="{1D6811F0-3A21-4EBB-8CE8-5EED4CDC24EE}"/>
            </ac:picMkLst>
          </pc:picChg>
        </pc:sldLayoutChg>
        <pc:sldLayoutChg chg="addSp delSp modSp">
          <pc:chgData name="C Krein" userId="1e97b72239dd9ee6" providerId="LiveId" clId="{C7FE9162-4353-4230-9452-C0B81C946235}" dt="2018-06-28T20:19:52.441" v="55" actId="1076"/>
          <pc:sldLayoutMkLst>
            <pc:docMk/>
            <pc:sldMasterMk cId="1308087658" sldId="2147483660"/>
            <pc:sldLayoutMk cId="3421224266" sldId="2147483665"/>
          </pc:sldLayoutMkLst>
          <pc:spChg chg="mod">
            <ac:chgData name="C Krein" userId="1e97b72239dd9ee6" providerId="LiveId" clId="{C7FE9162-4353-4230-9452-C0B81C946235}" dt="2018-06-28T20:19:00.925" v="48" actId="14100"/>
            <ac:spMkLst>
              <pc:docMk/>
              <pc:sldMasterMk cId="1308087658" sldId="2147483660"/>
              <pc:sldLayoutMk cId="3421224266" sldId="2147483665"/>
              <ac:spMk id="7" creationId="{3CD72D77-DAEE-4D37-8790-259B564D8695}"/>
            </ac:spMkLst>
          </pc:spChg>
          <pc:picChg chg="del mod">
            <ac:chgData name="C Krein" userId="1e97b72239dd9ee6" providerId="LiveId" clId="{C7FE9162-4353-4230-9452-C0B81C946235}" dt="2018-06-28T20:19:48.238" v="53" actId="478"/>
            <ac:picMkLst>
              <pc:docMk/>
              <pc:sldMasterMk cId="1308087658" sldId="2147483660"/>
              <pc:sldLayoutMk cId="3421224266" sldId="2147483665"/>
              <ac:picMk id="9" creationId="{E2AA7003-298F-421F-8A11-79523ECA8A4F}"/>
            </ac:picMkLst>
          </pc:picChg>
          <pc:picChg chg="add mod">
            <ac:chgData name="C Krein" userId="1e97b72239dd9ee6" providerId="LiveId" clId="{C7FE9162-4353-4230-9452-C0B81C946235}" dt="2018-06-28T20:19:52.441" v="55" actId="1076"/>
            <ac:picMkLst>
              <pc:docMk/>
              <pc:sldMasterMk cId="1308087658" sldId="2147483660"/>
              <pc:sldLayoutMk cId="3421224266" sldId="2147483665"/>
              <ac:picMk id="10" creationId="{C25488DE-29E5-4C16-A8D9-74FC13899133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AF5DE-8FE3-483F-A094-8E24241739B2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B79D7-75F2-40D4-A414-769338FC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7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>
            <a:extLst>
              <a:ext uri="{FF2B5EF4-FFF2-40B4-BE49-F238E27FC236}">
                <a16:creationId xmlns:a16="http://schemas.microsoft.com/office/drawing/2014/main" id="{1F334E80-FB84-4831-A491-D12B72234BEB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5486400"/>
            <a:ext cx="4832350" cy="319088"/>
            <a:chOff x="2144" y="3128"/>
            <a:chExt cx="3044" cy="201"/>
          </a:xfrm>
        </p:grpSpPr>
        <p:sp>
          <p:nvSpPr>
            <p:cNvPr id="5" name="AutoShape 6">
              <a:extLst>
                <a:ext uri="{FF2B5EF4-FFF2-40B4-BE49-F238E27FC236}">
                  <a16:creationId xmlns:a16="http://schemas.microsoft.com/office/drawing/2014/main" id="{A7D48A97-3B93-4C0F-A639-0DF09A03022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44" y="3128"/>
              <a:ext cx="2914" cy="200"/>
            </a:xfrm>
            <a:prstGeom prst="roundRect">
              <a:avLst>
                <a:gd name="adj" fmla="val 0"/>
              </a:avLst>
            </a:prstGeom>
            <a:solidFill>
              <a:srgbClr val="00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6" name="AutoShape 7">
              <a:extLst>
                <a:ext uri="{FF2B5EF4-FFF2-40B4-BE49-F238E27FC236}">
                  <a16:creationId xmlns:a16="http://schemas.microsoft.com/office/drawing/2014/main" id="{B333E1B3-67B5-4300-B0D0-481C42B72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128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" name="AutoShape 8">
            <a:extLst>
              <a:ext uri="{FF2B5EF4-FFF2-40B4-BE49-F238E27FC236}">
                <a16:creationId xmlns:a16="http://schemas.microsoft.com/office/drawing/2014/main" id="{AB627684-86E7-4ACD-9C09-1D0DCAE04AA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286000" y="5486400"/>
            <a:ext cx="393700" cy="319088"/>
          </a:xfrm>
          <a:prstGeom prst="flowChartDelay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9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rgbClr val="5E9CAE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903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DC24FA0-2118-4E89-B75D-FCBA40308E6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1F388EA-ECED-4684-9E2E-C57E99E36E87}" type="datetime1">
              <a:rPr lang="en-US" smtClean="0"/>
              <a:t>10/12/2021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6964DF5-C72F-488C-BA1E-6BF9405C1C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2013, American Assn. Of Daily Money Managers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2BCFEBE-B8B1-454C-975D-9D02B43170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B93C9977-66BB-496F-BA8C-581925C596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5AE988-CBBA-47C8-B5A3-2F20DEB905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687" y="2875"/>
            <a:ext cx="3651683" cy="109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06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672E505-047E-46BF-A118-24F296686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0079-D787-4408-B974-E3E74C4ECDED}" type="datetime1">
              <a:rPr lang="en-US" smtClean="0"/>
              <a:t>10/12/2021</a:t>
            </a:fld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738F134-65C5-4CCE-ADE4-CC66DF579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096000" y="6553200"/>
            <a:ext cx="3048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2013, American Assn. Of Daily Money Managers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1723BBF-7B40-4796-A419-1B3B5E743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2BA083-623F-4ABC-AE29-F2667A47F1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E5B358-BBB4-4CA8-A8FB-C1E20CB070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904" y="6164591"/>
            <a:ext cx="1860591" cy="4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16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>
            <a:extLst>
              <a:ext uri="{FF2B5EF4-FFF2-40B4-BE49-F238E27FC236}">
                <a16:creationId xmlns:a16="http://schemas.microsoft.com/office/drawing/2014/main" id="{6AE49D90-5F90-4B47-A1E3-EA8A4AC2B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8F67-7DB9-4740-BA8B-106DD3BCB218}" type="datetime1">
              <a:rPr lang="en-US" smtClean="0"/>
              <a:t>10/12/2021</a:t>
            </a:fld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C01ADF04-A46F-4007-BBC7-D7289E63E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15000" y="6553200"/>
            <a:ext cx="3429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4F6F9-BA5D-45D6-B27A-68D80E94C5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6400800"/>
            <a:ext cx="609600" cy="457200"/>
          </a:xfrm>
        </p:spPr>
        <p:txBody>
          <a:bodyPr/>
          <a:lstStyle>
            <a:lvl1pPr>
              <a:defRPr sz="2400" smtClean="0"/>
            </a:lvl1pPr>
          </a:lstStyle>
          <a:p>
            <a:pPr>
              <a:defRPr/>
            </a:pPr>
            <a:fld id="{DA8D07F3-A562-44E9-A81F-4F5769D896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A989DB-C071-431A-8B1D-FDD9BE0F87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025" y="304800"/>
            <a:ext cx="30519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5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4341F99-0B66-41B3-BF47-335B3BB66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E151-2664-4634-BD66-1009DDEE78B7}" type="datetime1">
              <a:rPr lang="en-US" smtClean="0"/>
              <a:t>10/12/2021</a:t>
            </a:fld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56F0993-9444-4773-9B09-E29163217C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553200"/>
            <a:ext cx="2667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2018, American Assn. Of Daily Money Managers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45B9BC5-27A7-437B-B009-F91DD10D3F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6ADAA8-4998-4795-BB52-4DAAE07A8B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71F034-4678-49BF-B1A5-2BD9FE1746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976" y="6304406"/>
            <a:ext cx="1549048" cy="36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40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AC36179-C904-44FB-B64A-48D59EA5C2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0CC77-9A4E-4F57-89A3-6532847346EA}" type="datetime1">
              <a:rPr lang="en-US" smtClean="0"/>
              <a:t>10/12/2021</a:t>
            </a:fld>
            <a:endParaRPr 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CD72D77-DAEE-4D37-8790-259B564D86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629400" y="65532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2013, American Assn. Of Daily Money Managers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5D8B141F-9316-4100-917C-B3FE433A49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4F4AB9-4AAE-4436-A83F-595E7714D2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5488DE-29E5-4C16-A8D9-74FC138991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00" y="6096592"/>
            <a:ext cx="1524000" cy="45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22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0E221DFF-4759-4E97-9A0E-DF6B1D5AE5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C939-CB2F-493C-A7E6-5B8E577C4401}" type="datetime1">
              <a:rPr lang="en-US" smtClean="0"/>
              <a:t>10/12/2021</a:t>
            </a:fld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B6F7FC57-60DC-4092-A24D-6FBD6D4E7B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2013, American Assn. Of Daily Money Managers</a:t>
            </a: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8BFDB7CA-B16D-4E48-BF95-67D15830B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7F266F-A898-4366-897F-9445868B94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E139265-3F79-4A31-933D-53DD5526E5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889676" cy="56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21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2280121-C8BE-4884-9FEE-A48AACB03E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678F0-3553-49C3-99C7-D330F1AE3848}" type="datetime1">
              <a:rPr lang="en-US" smtClean="0"/>
              <a:t>10/12/2021</a:t>
            </a:fld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1588E46-3E8E-4F07-8368-361A82DAA9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2013, American Assn. Of Daily Money Managers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94A0D20-ED4A-444A-8953-BDE1033939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52280D-1BD8-4B76-B610-2816058175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9B5D55-AB21-43E4-8EA0-82449B8D7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889676" cy="56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>
            <a:extLst>
              <a:ext uri="{FF2B5EF4-FFF2-40B4-BE49-F238E27FC236}">
                <a16:creationId xmlns:a16="http://schemas.microsoft.com/office/drawing/2014/main" id="{92597E9F-3CA4-4824-A9E7-FA46AF11C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solidFill>
            <a:srgbClr val="5E9CAE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27" name="AutoShape 9">
            <a:extLst>
              <a:ext uri="{FF2B5EF4-FFF2-40B4-BE49-F238E27FC236}">
                <a16:creationId xmlns:a16="http://schemas.microsoft.com/office/drawing/2014/main" id="{C375E1CD-DE8C-4D81-A5A7-74C957D74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8" name="Rectangle 10">
            <a:extLst>
              <a:ext uri="{FF2B5EF4-FFF2-40B4-BE49-F238E27FC236}">
                <a16:creationId xmlns:a16="http://schemas.microsoft.com/office/drawing/2014/main" id="{B03179C4-AC97-4B37-A05D-07D4FF98A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98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28011" name="Rectangle 11">
            <a:extLst>
              <a:ext uri="{FF2B5EF4-FFF2-40B4-BE49-F238E27FC236}">
                <a16:creationId xmlns:a16="http://schemas.microsoft.com/office/drawing/2014/main" id="{995E71D2-42A7-4713-9F06-93E54E73C8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83338"/>
            <a:ext cx="21304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151FB8E2-BB5B-4FD0-8DDF-FF57DAE0D614}" type="datetime1">
              <a:rPr lang="en-US" smtClean="0"/>
              <a:t>10/12/2021</a:t>
            </a:fld>
            <a:endParaRPr lang="en-US"/>
          </a:p>
        </p:txBody>
      </p:sp>
      <p:sp>
        <p:nvSpPr>
          <p:cNvPr id="128012" name="Rectangle 12">
            <a:extLst>
              <a:ext uri="{FF2B5EF4-FFF2-40B4-BE49-F238E27FC236}">
                <a16:creationId xmlns:a16="http://schemas.microsoft.com/office/drawing/2014/main" id="{76FBB858-1EAA-4166-9AC4-5774851DFD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5000" y="65532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2013, American Assn. Of Daily Money Managers</a:t>
            </a:r>
          </a:p>
        </p:txBody>
      </p:sp>
      <p:sp>
        <p:nvSpPr>
          <p:cNvPr id="128013" name="Rectangle 13">
            <a:extLst>
              <a:ext uri="{FF2B5EF4-FFF2-40B4-BE49-F238E27FC236}">
                <a16:creationId xmlns:a16="http://schemas.microsoft.com/office/drawing/2014/main" id="{7E0FF966-9E34-410D-AC8C-3AB77F7F0E4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A8D07F3-A562-44E9-A81F-4F5769D896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FFB3D1-C3FA-4302-87C9-F39AE3319767}"/>
              </a:ext>
            </a:extLst>
          </p:cNvPr>
          <p:cNvCxnSpPr/>
          <p:nvPr/>
        </p:nvCxnSpPr>
        <p:spPr>
          <a:xfrm>
            <a:off x="381000" y="1447800"/>
            <a:ext cx="8382000" cy="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08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@"/>
        <a:defRPr sz="28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t"/>
        <a:defRPr sz="2400">
          <a:solidFill>
            <a:srgbClr val="003366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rgbClr val="003366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ª"/>
        <a:defRPr>
          <a:solidFill>
            <a:srgbClr val="003366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rgbClr val="003366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457200" y="3117503"/>
            <a:ext cx="85344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600" b="1" dirty="0">
                <a:latin typeface="Calibri" pitchFamily="34" charset="0"/>
              </a:rPr>
              <a:t>The American Association of </a:t>
            </a:r>
            <a:br>
              <a:rPr lang="en-US" sz="4600" b="1" dirty="0">
                <a:latin typeface="Calibri" pitchFamily="34" charset="0"/>
              </a:rPr>
            </a:br>
            <a:r>
              <a:rPr lang="en-US" sz="4600" b="1" dirty="0">
                <a:latin typeface="Calibri" pitchFamily="34" charset="0"/>
              </a:rPr>
              <a:t>Daily Money Managers</a:t>
            </a:r>
            <a:endParaRPr lang="en-US" sz="30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2855893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4DCC3F5-780E-4847-A887-A74DD99EF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6FED9-D4E0-4BAD-9BCE-E13683652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AADMM members are relationship builders: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E999A-D5CF-47A8-9A61-8DC5A6101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AADMM members help you find and coordinate services with other professionals to meet your full range of financial and personal needs including:</a:t>
            </a:r>
          </a:p>
          <a:p>
            <a:pPr marL="457200" indent="-457200"/>
            <a:r>
              <a:rPr lang="en-US" sz="2400" dirty="0"/>
              <a:t>Accountants/CPAs</a:t>
            </a:r>
          </a:p>
          <a:p>
            <a:pPr marL="457200" indent="-457200"/>
            <a:r>
              <a:rPr lang="en-US" sz="2400" dirty="0"/>
              <a:t>Elder law and estate planning attorneys</a:t>
            </a:r>
          </a:p>
          <a:p>
            <a:pPr marL="457200" indent="-457200"/>
            <a:r>
              <a:rPr lang="en-US" sz="2400" dirty="0"/>
              <a:t>Financial advisors</a:t>
            </a:r>
          </a:p>
          <a:p>
            <a:pPr marL="457200" indent="-457200"/>
            <a:r>
              <a:rPr lang="en-US" sz="2400" dirty="0"/>
              <a:t>Geriatric care managers</a:t>
            </a:r>
          </a:p>
          <a:p>
            <a:pPr marL="457200" indent="-457200"/>
            <a:r>
              <a:rPr lang="en-US" sz="2400" dirty="0"/>
              <a:t>Social workers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2C7E7B-BAE9-4237-81E0-036BDCF42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92252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5C71C-DFA4-483A-9C85-60BE60B6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AADMM members can be found: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31885-830B-4D51-9D20-4A0B247ED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In most states in the US, the United Kingdom and Australia.</a:t>
            </a: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On the AADMM website by clicking on the </a:t>
            </a:r>
            <a:br>
              <a:rPr lang="en-US" dirty="0"/>
            </a:br>
            <a:r>
              <a:rPr lang="en-US" dirty="0"/>
              <a:t>“Find a DMM” link.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8E55CD-F46F-407A-B7C6-CEFED412F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300857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905CE5-4F84-4921-9A1E-9DEF16911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822C5-85B0-4C87-9B51-57B3FE280A51}"/>
              </a:ext>
            </a:extLst>
          </p:cNvPr>
          <p:cNvSpPr/>
          <p:nvPr/>
        </p:nvSpPr>
        <p:spPr>
          <a:xfrm>
            <a:off x="914400" y="2514600"/>
            <a:ext cx="77724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dirty="0"/>
              <a:t>AADMM members are trusted professionals helping you navigate bills, budgets, and record keeping.</a:t>
            </a:r>
          </a:p>
          <a:p>
            <a:pPr algn="ctr"/>
            <a:endParaRPr lang="en-US" sz="3500" dirty="0"/>
          </a:p>
          <a:p>
            <a:pPr algn="ctr"/>
            <a:r>
              <a:rPr lang="en-US" sz="5000" dirty="0"/>
              <a:t>www.aadmm.com</a:t>
            </a:r>
          </a:p>
        </p:txBody>
      </p:sp>
    </p:spTree>
    <p:extLst>
      <p:ext uri="{BB962C8B-B14F-4D97-AF65-F5344CB8AC3E}">
        <p14:creationId xmlns:p14="http://schemas.microsoft.com/office/powerpoint/2010/main" val="402192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EF598B-302B-45A7-ACF1-AA6201A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What is AADMM?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45FD1-DE5B-4874-8CB2-AF91DACFE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487" y="1828800"/>
            <a:ext cx="7693025" cy="3724275"/>
          </a:xfrm>
        </p:spPr>
        <p:txBody>
          <a:bodyPr/>
          <a:lstStyle/>
          <a:p>
            <a:pPr marL="457200" indent="-457200"/>
            <a:r>
              <a:rPr lang="en-US" dirty="0"/>
              <a:t>AADMM is an internationally recognized professional association of daily money managers (DMMs). </a:t>
            </a:r>
          </a:p>
          <a:p>
            <a:pPr marL="457200" indent="-457200"/>
            <a:endParaRPr lang="en-US" sz="1400" dirty="0"/>
          </a:p>
          <a:p>
            <a:pPr marL="457200" indent="-457200"/>
            <a:r>
              <a:rPr lang="en-US" dirty="0"/>
              <a:t>AADMM supports the growth of the industry, in numbers of providers, in recognition of the field, and in the quality of services provided.</a:t>
            </a:r>
          </a:p>
          <a:p>
            <a:pPr marL="457200" indent="-457200"/>
            <a:endParaRPr lang="en-US" sz="1400" dirty="0"/>
          </a:p>
          <a:p>
            <a:pPr marL="457200" indent="-457200"/>
            <a:r>
              <a:rPr lang="en-US" dirty="0"/>
              <a:t>AADMM provides educational resources for professionals and the community on daily money management services.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78C4BD-E5F0-437C-9319-0946AA30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223010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7AEB-110A-4BB1-ADB3-39514F97C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What do AADMM members do?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1EFD-BC84-4599-ACE5-FD69348C1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Bring clarity and order to </a:t>
            </a:r>
            <a:br>
              <a:rPr lang="en-US" sz="4000" dirty="0"/>
            </a:br>
            <a:r>
              <a:rPr lang="en-US" sz="4000" dirty="0"/>
              <a:t>managing personal or business </a:t>
            </a:r>
            <a:br>
              <a:rPr lang="en-US" sz="4000" dirty="0"/>
            </a:br>
            <a:r>
              <a:rPr lang="en-US" sz="4000" dirty="0"/>
              <a:t>bills, budgets, and records.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E52B7E-FE4B-401B-9099-A5AB2484B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220648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B6F7C-2E45-47FD-824F-C7C8CDAA9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AADMM members assist clients in: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520B5-56CE-4446-BDA3-8C56BEEBE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81200"/>
            <a:ext cx="7693025" cy="4191000"/>
          </a:xfrm>
        </p:spPr>
        <p:txBody>
          <a:bodyPr/>
          <a:lstStyle/>
          <a:p>
            <a:pPr marL="457200" indent="-457200"/>
            <a:r>
              <a:rPr lang="en-US" dirty="0"/>
              <a:t>Bill paying</a:t>
            </a:r>
          </a:p>
          <a:p>
            <a:pPr marL="457200" indent="-457200"/>
            <a:r>
              <a:rPr lang="en-US" dirty="0"/>
              <a:t>Day-to-day banking</a:t>
            </a:r>
          </a:p>
          <a:p>
            <a:pPr marL="457200" indent="-457200"/>
            <a:r>
              <a:rPr lang="en-US" dirty="0"/>
              <a:t>Budgeting</a:t>
            </a:r>
          </a:p>
          <a:p>
            <a:pPr marL="457200" indent="-457200"/>
            <a:r>
              <a:rPr lang="en-US" dirty="0"/>
              <a:t>Medical claims management &amp; insurance </a:t>
            </a:r>
            <a:br>
              <a:rPr lang="en-US" dirty="0"/>
            </a:br>
            <a:r>
              <a:rPr lang="en-US" dirty="0"/>
              <a:t>paperwork</a:t>
            </a:r>
          </a:p>
          <a:p>
            <a:pPr marL="457200" indent="-457200"/>
            <a:r>
              <a:rPr lang="en-US" dirty="0"/>
              <a:t>Financial records organization</a:t>
            </a:r>
          </a:p>
          <a:p>
            <a:pPr marL="457200" indent="-457200"/>
            <a:r>
              <a:rPr lang="en-US" dirty="0"/>
              <a:t>Income tax records and receipts   organization, in preparation for annual filing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CE3E6-3DA7-4003-9BEA-821990A5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149845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8F3E-0068-4B81-A836-6DE1FAD5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Typical clients include: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E843C-639E-4E39-9A22-5BA98A358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1963" indent="-461963"/>
            <a:r>
              <a:rPr lang="en-US" dirty="0"/>
              <a:t>Older Adults </a:t>
            </a:r>
          </a:p>
          <a:p>
            <a:pPr marL="461963" indent="-461963"/>
            <a:r>
              <a:rPr lang="en-US" dirty="0"/>
              <a:t>Individuals with physical/cognitive challenges </a:t>
            </a:r>
          </a:p>
          <a:p>
            <a:pPr marL="461963" indent="-461963"/>
            <a:r>
              <a:rPr lang="en-US" dirty="0"/>
              <a:t>Busy professionals</a:t>
            </a:r>
          </a:p>
          <a:p>
            <a:pPr marL="461963" indent="-461963"/>
            <a:r>
              <a:rPr lang="en-US" dirty="0"/>
              <a:t>Frequent travelers, or individuals who travel </a:t>
            </a:r>
            <a:br>
              <a:rPr lang="en-US" dirty="0"/>
            </a:br>
            <a:r>
              <a:rPr lang="en-US" dirty="0"/>
              <a:t>for extended time periods</a:t>
            </a:r>
          </a:p>
          <a:p>
            <a:pPr marL="461963" indent="-461963"/>
            <a:r>
              <a:rPr lang="en-US" dirty="0"/>
              <a:t>Small businesses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400D5-7008-4C48-AB74-51337F4A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2738180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E6DD5-0B45-4CA7-8089-58D213E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Why choose an AADMM member?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52D17-C301-43DB-A18D-6DC324259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AADMM members have established credibility within the industry and exhibit a commitment to professionalism.</a:t>
            </a: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AADMM members have access to continuing educational events and resources including conferences, webinars, regional groups meetings and more.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7D84DB-AD7D-4DB3-BE8E-654C59C5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407482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C05C-1849-4969-B16B-D53586930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Why choose an AADMM member?</a:t>
            </a:r>
            <a:br>
              <a:rPr lang="en-US" dirty="0">
                <a:latin typeface="Calibri" pitchFamily="34" charset="0"/>
              </a:rPr>
            </a:br>
            <a:r>
              <a:rPr lang="en-US" sz="2000" i="1" dirty="0">
                <a:latin typeface="Calibri" pitchFamily="34" charset="0"/>
              </a:rPr>
              <a:t>Continued…</a:t>
            </a:r>
            <a:endParaRPr lang="en-US" sz="2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5E88F-776F-419A-B5F6-7A0D823D2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Members have undergone background checks and must adhere to a strict code of ethics and standards of practice. </a:t>
            </a:r>
          </a:p>
          <a:p>
            <a:pPr marL="0" indent="0">
              <a:buNone/>
            </a:pPr>
            <a:endParaRPr lang="en-US" dirty="0"/>
          </a:p>
          <a:p>
            <a:pPr marL="457200" indent="-457200"/>
            <a:r>
              <a:rPr lang="en-US" dirty="0"/>
              <a:t>AADMM promotes excellence in services through a voluntary certification program that emphasizes both experience in the field and continuing education.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03DA4-E6E0-42C9-B65C-18E452145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2022224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4F80-0F0B-4C03-952F-8FF6D718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AADMM members are committed to: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74000-BCA8-4561-BA1F-E88C61E69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Excellence in service and professionalism</a:t>
            </a:r>
          </a:p>
          <a:p>
            <a:pPr marL="457200" indent="-457200"/>
            <a:r>
              <a:rPr lang="en-US" dirty="0"/>
              <a:t>Adherence to a strict code of ethics</a:t>
            </a:r>
          </a:p>
          <a:p>
            <a:pPr marL="457200" indent="-457200"/>
            <a:r>
              <a:rPr lang="en-US" dirty="0"/>
              <a:t>Promoting best practices within the industry</a:t>
            </a:r>
          </a:p>
          <a:p>
            <a:pPr marL="457200" indent="-457200"/>
            <a:r>
              <a:rPr lang="en-US" dirty="0"/>
              <a:t>Client confidentiality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0E24A9-4B5F-41F6-B6C4-5A8335526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3594630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77199-C9AC-42A9-8EFB-5BC621CF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AADMM members offer peace of mind: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2B728-F756-4251-870E-91FCCDEB1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/>
              <a:t>By professionally managing your financial </a:t>
            </a:r>
            <a:br>
              <a:rPr lang="en-US" dirty="0"/>
            </a:br>
            <a:r>
              <a:rPr lang="en-US" dirty="0"/>
              <a:t>responsibilities when you don’t have the </a:t>
            </a:r>
            <a:br>
              <a:rPr lang="en-US" dirty="0"/>
            </a:br>
            <a:r>
              <a:rPr lang="en-US" dirty="0"/>
              <a:t>time or expertise. </a:t>
            </a:r>
          </a:p>
          <a:p>
            <a:pPr marL="457200" indent="-457200"/>
            <a:r>
              <a:rPr lang="en-US" dirty="0"/>
              <a:t>By advocating for your financial welfare.</a:t>
            </a:r>
          </a:p>
          <a:p>
            <a:pPr marL="457200" indent="-457200"/>
            <a:r>
              <a:rPr lang="en-US" dirty="0"/>
              <a:t>By easing the burden for “sandwich generations” caring for aging parents while raising their own families.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48683-A206-4A74-9454-709DA9C24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000" dirty="0"/>
              <a:t>©</a:t>
            </a:r>
            <a:r>
              <a:rPr lang="en-US" baseline="30000" dirty="0"/>
              <a:t> </a:t>
            </a:r>
            <a:r>
              <a:rPr lang="en-US" dirty="0"/>
              <a:t>2018, American Assn. Of Daily Money Managers</a:t>
            </a:r>
          </a:p>
        </p:txBody>
      </p:sp>
    </p:spTree>
    <p:extLst>
      <p:ext uri="{BB962C8B-B14F-4D97-AF65-F5344CB8AC3E}">
        <p14:creationId xmlns:p14="http://schemas.microsoft.com/office/powerpoint/2010/main" val="1583403267"/>
      </p:ext>
    </p:extLst>
  </p:cSld>
  <p:clrMapOvr>
    <a:masterClrMapping/>
  </p:clrMapOvr>
</p:sld>
</file>

<file path=ppt/theme/theme1.xml><?xml version="1.0" encoding="utf-8"?>
<a:theme xmlns:a="http://schemas.openxmlformats.org/drawingml/2006/main" name="CurrentAADMM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urrentAADMM" id="{58F80B56-BCF8-4DD1-B3CF-C4F4D517EF85}" vid="{3EDC2402-1C29-468A-9931-A0F5471B6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541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CurrentAADMM</vt:lpstr>
      <vt:lpstr>PowerPoint Presentation</vt:lpstr>
      <vt:lpstr>What is AADMM? </vt:lpstr>
      <vt:lpstr>What do AADMM members do?</vt:lpstr>
      <vt:lpstr>AADMM members assist clients in:</vt:lpstr>
      <vt:lpstr>Typical clients include:</vt:lpstr>
      <vt:lpstr>Why choose an AADMM member?</vt:lpstr>
      <vt:lpstr>Why choose an AADMM member? Continued…</vt:lpstr>
      <vt:lpstr>AADMM members are committed to:</vt:lpstr>
      <vt:lpstr>AADMM members offer peace of mind:</vt:lpstr>
      <vt:lpstr>AADMM members are relationship builders:</vt:lpstr>
      <vt:lpstr>AADMM members can be found: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 Saline</dc:creator>
  <cp:lastModifiedBy>Rachel Jarabeck</cp:lastModifiedBy>
  <cp:revision>108</cp:revision>
  <dcterms:created xsi:type="dcterms:W3CDTF">2010-09-27T20:38:34Z</dcterms:created>
  <dcterms:modified xsi:type="dcterms:W3CDTF">2021-10-12T22:23:00Z</dcterms:modified>
</cp:coreProperties>
</file>